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357" autoAdjust="0"/>
  </p:normalViewPr>
  <p:slideViewPr>
    <p:cSldViewPr>
      <p:cViewPr varScale="1">
        <p:scale>
          <a:sx n="66" d="100"/>
          <a:sy n="66" d="100"/>
        </p:scale>
        <p:origin x="-10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7BAB4-B61D-43C5-B819-258F5130D572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233CD-73FD-43D3-A8C9-B2A2E4A1B9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233CD-73FD-43D3-A8C9-B2A2E4A1B9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0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1000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 advClick="0" advTm="1000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245235-26F1-4E7B-9828-BA0171B285C5}" type="datetimeFigureOut">
              <a:rPr lang="fr-FR" smtClean="0"/>
              <a:pPr/>
              <a:t>25/06/2012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D2AE82-D2D0-468E-B2A5-055677F118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>
    <p:cover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RIE\Desktop\Nature%20Sounds%20-%20Sons%20de%20la%20nature%20-%20Earth%20-%2002%20-%20Stream%20And%20Birds%20(Ruisseau%20et%20chants%20d'oiseaux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ulturepolyhandicap@g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RANDONNEES SOLIDAIRES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Notre association </a:t>
            </a:r>
          </a:p>
          <a:p>
            <a:pPr>
              <a:buNone/>
            </a:pP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L’AUTRUCHE</a:t>
            </a:r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bg2">
                    <a:lumMod val="90000"/>
                  </a:schemeClr>
                </a:solidFill>
              </a:rPr>
              <a:t>SUR UN FIL DE SOI… </a:t>
            </a:r>
          </a:p>
          <a:p>
            <a:pPr algn="ctr">
              <a:buNone/>
            </a:pPr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possède plusieurs </a:t>
            </a:r>
            <a:r>
              <a:rPr lang="fr-FR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joëlettes</a:t>
            </a:r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fr-FR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Une </a:t>
            </a:r>
            <a:r>
              <a:rPr lang="fr-FR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joëlette</a:t>
            </a:r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est une chaise à porteurs dotée d’une grosse roue centrale, qui permet à des personnes handicapées de pratiquer la randonnée.</a:t>
            </a:r>
          </a:p>
          <a:p>
            <a:endParaRPr lang="fr-FR" dirty="0"/>
          </a:p>
        </p:txBody>
      </p:sp>
      <p:pic>
        <p:nvPicPr>
          <p:cNvPr id="4" name="Nature Sounds - Sons de la nature - Earth - 02 - Stream And Birds (Ruisseau et chants d'oiseaux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048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UNE 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JOELETTE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POUR RANDONNER 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ENSEMBLE…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Pour randonner, une personne se place à l’avant de la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joëlette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et une deuxième personne, à l’arrière.  Le « tireur » est éventuellement équipé d’un harnais et le « pousseur » peut se servir des freins. 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Espace réservé pour une image  6" descr="P10202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/>
      </p:pic>
    </p:spTree>
  </p:cSld>
  <p:clrMapOvr>
    <a:masterClrMapping/>
  </p:clrMapOvr>
  <p:transition advClick="0" advTm="10000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VOUS PRATIQUEZ LA RANDONNEE 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Alors, vous pouvez nous aider… en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manoeuvrant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les </a:t>
            </a:r>
            <a:r>
              <a:rPr lang="fr-F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joëlettes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!</a:t>
            </a:r>
          </a:p>
          <a:p>
            <a:pPr algn="ctr"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Notre objectif 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</a:t>
            </a:r>
          </a:p>
          <a:p>
            <a:pPr algn="ctr"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Proposer à des enfants, des adolescents et des adultes en situation de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polyhandicap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, quatre à cinq randonnées par an, sur les sentiers du Pays Basque et des Landes.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LES ITINERAIRES…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Compte tenu 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 la grande dépendance des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personnes auxquelles nous nous adressons, nous optons pour des parcours courts </a:t>
            </a:r>
          </a:p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(1/2 journées).</a:t>
            </a:r>
          </a:p>
          <a:p>
            <a:pPr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advClick="0" advTm="10000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NOS BESOINS…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° Nous recherchons 4 randonneurs pour accompagner chaque </a:t>
            </a:r>
            <a:r>
              <a:rPr lang="fr-F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joëlette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Ils pourront ainsi se relayer sur le parcours.</a:t>
            </a:r>
          </a:p>
          <a:p>
            <a:pPr algn="ctr"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° Les randonneurs volontaires devront s’inscrire au moins un mois à l’avance auprès de </a:t>
            </a:r>
          </a:p>
          <a:p>
            <a:pPr algn="ctr">
              <a:buNone/>
            </a:pP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l’AUTRUCHE SUR UN FIL DE SOI…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CALENDRIER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° Nous souhaitons que ces moments de loisirs et de partage restent un plaisir pour 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TOUS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…</a:t>
            </a:r>
          </a:p>
          <a:p>
            <a:pPr algn="ctr"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°Aussi, les randonnées auront-elles lieu par beau temps, entre avril et octobre, au rythme de quatre à cinq balades annuelles.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N’HESITEZ PAS A NOUS REJOINDRE</a:t>
            </a:r>
            <a:endParaRPr lang="fr-FR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°Nous ne recherchons pas l’exploit sportif,</a:t>
            </a:r>
          </a:p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°Votre participation bénévole à nos côtés</a:t>
            </a:r>
          </a:p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peut rester ponctuelle,</a:t>
            </a:r>
          </a:p>
          <a:p>
            <a:pPr algn="ctr"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° </a:t>
            </a:r>
            <a:r>
              <a:rPr lang="fr-FR" dirty="0" smtClean="0">
                <a:solidFill>
                  <a:srgbClr val="92D050"/>
                </a:solidFill>
              </a:rPr>
              <a:t>MAIS SANS VOTRE AIDE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, les enfants, adolescents et adultes polyhandicapés que nous accompagnons ne pourront pas goûter aux plaisirs qu’offre la découverte de la nature en randonnant ! 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92D050"/>
                </a:solidFill>
              </a:rPr>
              <a:t>MERCI…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° Vous êtes tentés par l’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aventure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… alors, n’hésitez plus, contactez-nous dès maintenant afin que nous puissions créer une liste </a:t>
            </a:r>
            <a:r>
              <a:rPr lang="fr-FR" smtClean="0">
                <a:solidFill>
                  <a:schemeClr val="bg2">
                    <a:lumMod val="75000"/>
                  </a:schemeClr>
                </a:solidFill>
              </a:rPr>
              <a:t>de contacts : 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1900" dirty="0" smtClean="0">
                <a:solidFill>
                  <a:schemeClr val="bg2">
                    <a:lumMod val="75000"/>
                  </a:schemeClr>
                </a:solidFill>
              </a:rPr>
              <a:t>(sans engagement définitif de votre part)</a:t>
            </a:r>
          </a:p>
          <a:p>
            <a:pPr algn="ctr"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Marie-Andéole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Hallé  06.80.27.73.57</a:t>
            </a:r>
          </a:p>
          <a:p>
            <a:pPr algn="ctr">
              <a:buNone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culturepolyhandicap@gmail.com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u="sng" dirty="0" smtClean="0">
                <a:solidFill>
                  <a:schemeClr val="bg2">
                    <a:lumMod val="75000"/>
                  </a:schemeClr>
                </a:solidFill>
              </a:rPr>
              <a:t>Site internet 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: lautruchesurunfildesoi.jimdo.com</a:t>
            </a:r>
          </a:p>
          <a:p>
            <a:pPr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A très bientôt sur les chemins de traverse…</a:t>
            </a:r>
          </a:p>
          <a:p>
            <a:pPr algn="ctr">
              <a:buNone/>
            </a:pPr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aux côtés de </a:t>
            </a:r>
            <a:r>
              <a:rPr lang="fr-FR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l’AUTRUCHE SUR UN FIL DE SOI…</a:t>
            </a:r>
          </a:p>
          <a:p>
            <a:pPr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 descr="P10202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395536" y="404664"/>
            <a:ext cx="8136904" cy="5940723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 flipH="1">
            <a:off x="792481" y="4800600"/>
            <a:ext cx="45719" cy="7620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advClick="0" advTm="10000">
    <p:cover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350</Words>
  <Application>Microsoft Office PowerPoint</Application>
  <PresentationFormat>Affichage à l'écran (4:3)</PresentationFormat>
  <Paragraphs>50</Paragraphs>
  <Slides>9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Solstice</vt:lpstr>
      <vt:lpstr>RANDONNEES SOLIDAIRES</vt:lpstr>
      <vt:lpstr>UNE JOELETTE POUR RANDONNER ENSEMBLE…</vt:lpstr>
      <vt:lpstr>VOUS PRATIQUEZ LA RANDONNEE ?</vt:lpstr>
      <vt:lpstr>LES ITINERAIRES…</vt:lpstr>
      <vt:lpstr>NOS BESOINS…</vt:lpstr>
      <vt:lpstr>CALENDRIER</vt:lpstr>
      <vt:lpstr>N’HESITEZ PAS A NOUS REJOINDRE</vt:lpstr>
      <vt:lpstr>MERCI…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Vous pratiquez la randonnée ?</dc:title>
  <dc:creator>MARIE</dc:creator>
  <cp:lastModifiedBy>MARIE</cp:lastModifiedBy>
  <cp:revision>30</cp:revision>
  <dcterms:created xsi:type="dcterms:W3CDTF">2012-05-05T12:14:42Z</dcterms:created>
  <dcterms:modified xsi:type="dcterms:W3CDTF">2012-06-25T21:09:58Z</dcterms:modified>
</cp:coreProperties>
</file>